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95" r:id="rId6"/>
    <p:sldId id="283" r:id="rId7"/>
    <p:sldId id="287" r:id="rId8"/>
    <p:sldId id="291" r:id="rId9"/>
    <p:sldId id="293" r:id="rId10"/>
    <p:sldId id="296" r:id="rId11"/>
    <p:sldId id="294" r:id="rId12"/>
    <p:sldId id="289" r:id="rId1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1FFFA-5521-4504-9981-CACDB771CA49}" v="8" dt="2026-01-14T03:36:42.469"/>
    <p1510:client id="{5BC2BECC-5763-4DB6-990E-18BC751A1F66}" v="27" dt="2026-01-14T12:49:22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126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il Warczek (kw316241)" userId="f3db8089-45d3-4ce7-81b6-9eb81915560c" providerId="ADAL" clId="{C3BDEFB5-E591-4296-8B5E-D036F4630AA8}"/>
    <pc:docChg chg="undo custSel addSld delSld modSld sldOrd">
      <pc:chgData name="Kamil Warczek (kw316241)" userId="f3db8089-45d3-4ce7-81b6-9eb81915560c" providerId="ADAL" clId="{C3BDEFB5-E591-4296-8B5E-D036F4630AA8}" dt="2026-01-14T12:49:24.045" v="2235" actId="27636"/>
      <pc:docMkLst>
        <pc:docMk/>
      </pc:docMkLst>
      <pc:sldChg chg="modSp mod">
        <pc:chgData name="Kamil Warczek (kw316241)" userId="f3db8089-45d3-4ce7-81b6-9eb81915560c" providerId="ADAL" clId="{C3BDEFB5-E591-4296-8B5E-D036F4630AA8}" dt="2026-01-14T12:49:24.045" v="2235" actId="27636"/>
        <pc:sldMkLst>
          <pc:docMk/>
          <pc:sldMk cId="1642425379" sldId="256"/>
        </pc:sldMkLst>
        <pc:spChg chg="mod">
          <ac:chgData name="Kamil Warczek (kw316241)" userId="f3db8089-45d3-4ce7-81b6-9eb81915560c" providerId="ADAL" clId="{C3BDEFB5-E591-4296-8B5E-D036F4630AA8}" dt="2026-01-14T12:49:24.045" v="2235" actId="27636"/>
          <ac:spMkLst>
            <pc:docMk/>
            <pc:sldMk cId="1642425379" sldId="256"/>
            <ac:spMk id="3" creationId="{1901B20D-4C28-4DA3-ABBD-718C22A5E58B}"/>
          </ac:spMkLst>
        </pc:spChg>
      </pc:sldChg>
      <pc:sldChg chg="addSp delSp modSp mod ord">
        <pc:chgData name="Kamil Warczek (kw316241)" userId="f3db8089-45d3-4ce7-81b6-9eb81915560c" providerId="ADAL" clId="{C3BDEFB5-E591-4296-8B5E-D036F4630AA8}" dt="2026-01-14T12:49:01.075" v="2227" actId="14826"/>
        <pc:sldMkLst>
          <pc:docMk/>
          <pc:sldMk cId="3396266754" sldId="283"/>
        </pc:sldMkLst>
        <pc:spChg chg="del">
          <ac:chgData name="Kamil Warczek (kw316241)" userId="f3db8089-45d3-4ce7-81b6-9eb81915560c" providerId="ADAL" clId="{C3BDEFB5-E591-4296-8B5E-D036F4630AA8}" dt="2026-01-13T17:44:56.940" v="2135" actId="478"/>
          <ac:spMkLst>
            <pc:docMk/>
            <pc:sldMk cId="3396266754" sldId="283"/>
            <ac:spMk id="6" creationId="{1E202788-8FED-75A2-9D57-AABA37C449E3}"/>
          </ac:spMkLst>
        </pc:spChg>
        <pc:spChg chg="mod">
          <ac:chgData name="Kamil Warczek (kw316241)" userId="f3db8089-45d3-4ce7-81b6-9eb81915560c" providerId="ADAL" clId="{C3BDEFB5-E591-4296-8B5E-D036F4630AA8}" dt="2026-01-13T17:24:01.969" v="1543" actId="20577"/>
          <ac:spMkLst>
            <pc:docMk/>
            <pc:sldMk cId="3396266754" sldId="283"/>
            <ac:spMk id="93" creationId="{3AC5835A-784B-4C88-A45F-7E8D3F44A04A}"/>
          </ac:spMkLst>
        </pc:spChg>
        <pc:picChg chg="add del mod">
          <ac:chgData name="Kamil Warczek (kw316241)" userId="f3db8089-45d3-4ce7-81b6-9eb81915560c" providerId="ADAL" clId="{C3BDEFB5-E591-4296-8B5E-D036F4630AA8}" dt="2026-01-13T17:34:18.870" v="1944" actId="21"/>
          <ac:picMkLst>
            <pc:docMk/>
            <pc:sldMk cId="3396266754" sldId="283"/>
            <ac:picMk id="4" creationId="{4241F396-D38E-657F-B058-24A1FBBB128A}"/>
          </ac:picMkLst>
        </pc:picChg>
        <pc:picChg chg="add del mod">
          <ac:chgData name="Kamil Warczek (kw316241)" userId="f3db8089-45d3-4ce7-81b6-9eb81915560c" providerId="ADAL" clId="{C3BDEFB5-E591-4296-8B5E-D036F4630AA8}" dt="2026-01-14T11:57:32.655" v="2220" actId="478"/>
          <ac:picMkLst>
            <pc:docMk/>
            <pc:sldMk cId="3396266754" sldId="283"/>
            <ac:picMk id="4" creationId="{AA392C66-FBF3-620F-BF06-B0A48F8580CC}"/>
          </ac:picMkLst>
        </pc:picChg>
        <pc:picChg chg="add mod">
          <ac:chgData name="Kamil Warczek (kw316241)" userId="f3db8089-45d3-4ce7-81b6-9eb81915560c" providerId="ADAL" clId="{C3BDEFB5-E591-4296-8B5E-D036F4630AA8}" dt="2026-01-14T12:49:01.075" v="2227" actId="14826"/>
          <ac:picMkLst>
            <pc:docMk/>
            <pc:sldMk cId="3396266754" sldId="283"/>
            <ac:picMk id="6" creationId="{09A5D8C2-4D9E-5E68-13B7-C3A07A77D950}"/>
          </ac:picMkLst>
        </pc:picChg>
        <pc:picChg chg="del">
          <ac:chgData name="Kamil Warczek (kw316241)" userId="f3db8089-45d3-4ce7-81b6-9eb81915560c" providerId="ADAL" clId="{C3BDEFB5-E591-4296-8B5E-D036F4630AA8}" dt="2026-01-13T17:18:50.247" v="1286" actId="478"/>
          <ac:picMkLst>
            <pc:docMk/>
            <pc:sldMk cId="3396266754" sldId="283"/>
            <ac:picMk id="7" creationId="{F6F439EB-B353-7AC7-5416-5C46AB92D314}"/>
          </ac:picMkLst>
        </pc:picChg>
        <pc:picChg chg="add del mod">
          <ac:chgData name="Kamil Warczek (kw316241)" userId="f3db8089-45d3-4ce7-81b6-9eb81915560c" providerId="ADAL" clId="{C3BDEFB5-E591-4296-8B5E-D036F4630AA8}" dt="2026-01-14T11:57:16.691" v="2216" actId="478"/>
          <ac:picMkLst>
            <pc:docMk/>
            <pc:sldMk cId="3396266754" sldId="283"/>
            <ac:picMk id="8" creationId="{805BB8AD-7A22-3261-2940-E2183812D41C}"/>
          </ac:picMkLst>
        </pc:picChg>
      </pc:sldChg>
      <pc:sldChg chg="addSp delSp modSp mod">
        <pc:chgData name="Kamil Warczek (kw316241)" userId="f3db8089-45d3-4ce7-81b6-9eb81915560c" providerId="ADAL" clId="{C3BDEFB5-E591-4296-8B5E-D036F4630AA8}" dt="2026-01-13T17:23:50.893" v="1540" actId="20577"/>
        <pc:sldMkLst>
          <pc:docMk/>
          <pc:sldMk cId="3980871660" sldId="287"/>
        </pc:sldMkLst>
        <pc:spChg chg="mod">
          <ac:chgData name="Kamil Warczek (kw316241)" userId="f3db8089-45d3-4ce7-81b6-9eb81915560c" providerId="ADAL" clId="{C3BDEFB5-E591-4296-8B5E-D036F4630AA8}" dt="2026-01-13T17:23:25.509" v="1516" actId="1076"/>
          <ac:spMkLst>
            <pc:docMk/>
            <pc:sldMk cId="3980871660" sldId="287"/>
            <ac:spMk id="2" creationId="{6719F29B-F233-48AF-8261-F33A4E079E3E}"/>
          </ac:spMkLst>
        </pc:spChg>
        <pc:spChg chg="mod">
          <ac:chgData name="Kamil Warczek (kw316241)" userId="f3db8089-45d3-4ce7-81b6-9eb81915560c" providerId="ADAL" clId="{C3BDEFB5-E591-4296-8B5E-D036F4630AA8}" dt="2026-01-13T17:23:27.687" v="1517" actId="1076"/>
          <ac:spMkLst>
            <pc:docMk/>
            <pc:sldMk cId="3980871660" sldId="287"/>
            <ac:spMk id="3" creationId="{35E3EA69-4E0E-41BD-8095-A124225A2647}"/>
          </ac:spMkLst>
        </pc:spChg>
        <pc:spChg chg="mod">
          <ac:chgData name="Kamil Warczek (kw316241)" userId="f3db8089-45d3-4ce7-81b6-9eb81915560c" providerId="ADAL" clId="{C3BDEFB5-E591-4296-8B5E-D036F4630AA8}" dt="2026-01-13T17:23:50.893" v="1540" actId="20577"/>
          <ac:spMkLst>
            <pc:docMk/>
            <pc:sldMk cId="3980871660" sldId="287"/>
            <ac:spMk id="11" creationId="{5837F6CC-F87E-4BF6-9EFE-DA537BAB6BE0}"/>
          </ac:spMkLst>
        </pc:spChg>
        <pc:picChg chg="del mod">
          <ac:chgData name="Kamil Warczek (kw316241)" userId="f3db8089-45d3-4ce7-81b6-9eb81915560c" providerId="ADAL" clId="{C3BDEFB5-E591-4296-8B5E-D036F4630AA8}" dt="2026-01-13T17:21:58.311" v="1500" actId="478"/>
          <ac:picMkLst>
            <pc:docMk/>
            <pc:sldMk cId="3980871660" sldId="287"/>
            <ac:picMk id="4" creationId="{6F78F70B-D145-8584-CBF2-97A149202904}"/>
          </ac:picMkLst>
        </pc:picChg>
        <pc:picChg chg="add mod ord">
          <ac:chgData name="Kamil Warczek (kw316241)" userId="f3db8089-45d3-4ce7-81b6-9eb81915560c" providerId="ADAL" clId="{C3BDEFB5-E591-4296-8B5E-D036F4630AA8}" dt="2026-01-13T17:22:51.205" v="1507" actId="1076"/>
          <ac:picMkLst>
            <pc:docMk/>
            <pc:sldMk cId="3980871660" sldId="287"/>
            <ac:picMk id="6" creationId="{40D2B270-3D70-A994-35A1-388215776EB7}"/>
          </ac:picMkLst>
        </pc:picChg>
        <pc:picChg chg="add mod ord">
          <ac:chgData name="Kamil Warczek (kw316241)" userId="f3db8089-45d3-4ce7-81b6-9eb81915560c" providerId="ADAL" clId="{C3BDEFB5-E591-4296-8B5E-D036F4630AA8}" dt="2026-01-13T17:23:17.085" v="1514" actId="1076"/>
          <ac:picMkLst>
            <pc:docMk/>
            <pc:sldMk cId="3980871660" sldId="287"/>
            <ac:picMk id="8" creationId="{70065DD9-4882-5957-DEE5-EA42CBAD897B}"/>
          </ac:picMkLst>
        </pc:picChg>
      </pc:sldChg>
      <pc:sldChg chg="addSp delSp modSp mod">
        <pc:chgData name="Kamil Warczek (kw316241)" userId="f3db8089-45d3-4ce7-81b6-9eb81915560c" providerId="ADAL" clId="{C3BDEFB5-E591-4296-8B5E-D036F4630AA8}" dt="2026-01-13T19:56:37.828" v="2209" actId="20577"/>
        <pc:sldMkLst>
          <pc:docMk/>
          <pc:sldMk cId="1268005270" sldId="291"/>
        </pc:sldMkLst>
        <pc:spChg chg="mod">
          <ac:chgData name="Kamil Warczek (kw316241)" userId="f3db8089-45d3-4ce7-81b6-9eb81915560c" providerId="ADAL" clId="{C3BDEFB5-E591-4296-8B5E-D036F4630AA8}" dt="2026-01-13T19:56:37.828" v="2209" actId="20577"/>
          <ac:spMkLst>
            <pc:docMk/>
            <pc:sldMk cId="1268005270" sldId="291"/>
            <ac:spMk id="3" creationId="{2D0B2A31-0533-20D6-5696-02A58CB10843}"/>
          </ac:spMkLst>
        </pc:spChg>
        <pc:spChg chg="del">
          <ac:chgData name="Kamil Warczek (kw316241)" userId="f3db8089-45d3-4ce7-81b6-9eb81915560c" providerId="ADAL" clId="{C3BDEFB5-E591-4296-8B5E-D036F4630AA8}" dt="2026-01-13T17:23:33.682" v="1518" actId="478"/>
          <ac:spMkLst>
            <pc:docMk/>
            <pc:sldMk cId="1268005270" sldId="291"/>
            <ac:spMk id="4" creationId="{45DDB5F3-85D3-82EF-1E5F-4AD3ED9E5947}"/>
          </ac:spMkLst>
        </pc:spChg>
        <pc:spChg chg="add mod">
          <ac:chgData name="Kamil Warczek (kw316241)" userId="f3db8089-45d3-4ce7-81b6-9eb81915560c" providerId="ADAL" clId="{C3BDEFB5-E591-4296-8B5E-D036F4630AA8}" dt="2026-01-13T19:56:18.044" v="2208" actId="20577"/>
          <ac:spMkLst>
            <pc:docMk/>
            <pc:sldMk cId="1268005270" sldId="291"/>
            <ac:spMk id="5" creationId="{FBCBA817-3A76-CA23-209A-A976B87E74A2}"/>
          </ac:spMkLst>
        </pc:spChg>
        <pc:spChg chg="mod">
          <ac:chgData name="Kamil Warczek (kw316241)" userId="f3db8089-45d3-4ce7-81b6-9eb81915560c" providerId="ADAL" clId="{C3BDEFB5-E591-4296-8B5E-D036F4630AA8}" dt="2026-01-13T17:23:43.083" v="1528" actId="20577"/>
          <ac:spMkLst>
            <pc:docMk/>
            <pc:sldMk cId="1268005270" sldId="291"/>
            <ac:spMk id="11" creationId="{A479E0D6-342B-01B7-CBD4-30857D009A67}"/>
          </ac:spMkLst>
        </pc:spChg>
      </pc:sldChg>
      <pc:sldChg chg="modSp del">
        <pc:chgData name="Kamil Warczek (kw316241)" userId="f3db8089-45d3-4ce7-81b6-9eb81915560c" providerId="ADAL" clId="{C3BDEFB5-E591-4296-8B5E-D036F4630AA8}" dt="2026-01-13T17:25:30.563" v="1576" actId="47"/>
        <pc:sldMkLst>
          <pc:docMk/>
          <pc:sldMk cId="2290892035" sldId="292"/>
        </pc:sldMkLst>
        <pc:spChg chg="mod">
          <ac:chgData name="Kamil Warczek (kw316241)" userId="f3db8089-45d3-4ce7-81b6-9eb81915560c" providerId="ADAL" clId="{C3BDEFB5-E591-4296-8B5E-D036F4630AA8}" dt="2026-01-13T17:24:16.821" v="1547"/>
          <ac:spMkLst>
            <pc:docMk/>
            <pc:sldMk cId="2290892035" sldId="292"/>
            <ac:spMk id="11" creationId="{565FE958-A3E9-F036-EF74-907FFEC7F63B}"/>
          </ac:spMkLst>
        </pc:spChg>
      </pc:sldChg>
      <pc:sldChg chg="addSp delSp modSp mod ord">
        <pc:chgData name="Kamil Warczek (kw316241)" userId="f3db8089-45d3-4ce7-81b6-9eb81915560c" providerId="ADAL" clId="{C3BDEFB5-E591-4296-8B5E-D036F4630AA8}" dt="2026-01-13T17:44:48.297" v="2134" actId="339"/>
        <pc:sldMkLst>
          <pc:docMk/>
          <pc:sldMk cId="779089081" sldId="293"/>
        </pc:sldMkLst>
        <pc:spChg chg="mod">
          <ac:chgData name="Kamil Warczek (kw316241)" userId="f3db8089-45d3-4ce7-81b6-9eb81915560c" providerId="ADAL" clId="{C3BDEFB5-E591-4296-8B5E-D036F4630AA8}" dt="2026-01-13T17:41:54.707" v="2116" actId="1038"/>
          <ac:spMkLst>
            <pc:docMk/>
            <pc:sldMk cId="779089081" sldId="293"/>
            <ac:spMk id="2" creationId="{93F71E5F-3244-F8DE-EAAF-EBC35434E2D3}"/>
          </ac:spMkLst>
        </pc:spChg>
        <pc:spChg chg="add del mod">
          <ac:chgData name="Kamil Warczek (kw316241)" userId="f3db8089-45d3-4ce7-81b6-9eb81915560c" providerId="ADAL" clId="{C3BDEFB5-E591-4296-8B5E-D036F4630AA8}" dt="2026-01-13T17:26:25.612" v="1736" actId="27636"/>
          <ac:spMkLst>
            <pc:docMk/>
            <pc:sldMk cId="779089081" sldId="293"/>
            <ac:spMk id="3" creationId="{451191BD-A9FB-8D22-6F52-A322D3509D71}"/>
          </ac:spMkLst>
        </pc:spChg>
        <pc:spChg chg="add mod">
          <ac:chgData name="Kamil Warczek (kw316241)" userId="f3db8089-45d3-4ce7-81b6-9eb81915560c" providerId="ADAL" clId="{C3BDEFB5-E591-4296-8B5E-D036F4630AA8}" dt="2026-01-13T17:44:48.297" v="2134" actId="339"/>
          <ac:spMkLst>
            <pc:docMk/>
            <pc:sldMk cId="779089081" sldId="293"/>
            <ac:spMk id="5" creationId="{7CA55D56-3C5D-84A6-AA5F-44CC8F06A9BA}"/>
          </ac:spMkLst>
        </pc:spChg>
        <pc:spChg chg="add mod">
          <ac:chgData name="Kamil Warczek (kw316241)" userId="f3db8089-45d3-4ce7-81b6-9eb81915560c" providerId="ADAL" clId="{C3BDEFB5-E591-4296-8B5E-D036F4630AA8}" dt="2026-01-13T17:40:02.580" v="2068" actId="1076"/>
          <ac:spMkLst>
            <pc:docMk/>
            <pc:sldMk cId="779089081" sldId="293"/>
            <ac:spMk id="7" creationId="{A608D5D6-F1C3-632F-33CB-D20A2251F6BC}"/>
          </ac:spMkLst>
        </pc:spChg>
        <pc:spChg chg="mod">
          <ac:chgData name="Kamil Warczek (kw316241)" userId="f3db8089-45d3-4ce7-81b6-9eb81915560c" providerId="ADAL" clId="{C3BDEFB5-E591-4296-8B5E-D036F4630AA8}" dt="2026-01-13T17:24:20.385" v="1548"/>
          <ac:spMkLst>
            <pc:docMk/>
            <pc:sldMk cId="779089081" sldId="293"/>
            <ac:spMk id="11" creationId="{8445918D-1716-874F-59D2-C4A9F6AAD168}"/>
          </ac:spMkLst>
        </pc:spChg>
        <pc:spChg chg="add mod">
          <ac:chgData name="Kamil Warczek (kw316241)" userId="f3db8089-45d3-4ce7-81b6-9eb81915560c" providerId="ADAL" clId="{C3BDEFB5-E591-4296-8B5E-D036F4630AA8}" dt="2026-01-13T17:40:58.928" v="2094" actId="207"/>
          <ac:spMkLst>
            <pc:docMk/>
            <pc:sldMk cId="779089081" sldId="293"/>
            <ac:spMk id="14" creationId="{C558BBE9-80B1-5EB2-C25C-EE6A718CCA18}"/>
          </ac:spMkLst>
        </pc:spChg>
        <pc:picChg chg="add del mod">
          <ac:chgData name="Kamil Warczek (kw316241)" userId="f3db8089-45d3-4ce7-81b6-9eb81915560c" providerId="ADAL" clId="{C3BDEFB5-E591-4296-8B5E-D036F4630AA8}" dt="2026-01-13T17:36:40.877" v="2005" actId="478"/>
          <ac:picMkLst>
            <pc:docMk/>
            <pc:sldMk cId="779089081" sldId="293"/>
            <ac:picMk id="4" creationId="{4241F396-D38E-657F-B058-24A1FBBB128A}"/>
          </ac:picMkLst>
        </pc:picChg>
        <pc:picChg chg="del">
          <ac:chgData name="Kamil Warczek (kw316241)" userId="f3db8089-45d3-4ce7-81b6-9eb81915560c" providerId="ADAL" clId="{C3BDEFB5-E591-4296-8B5E-D036F4630AA8}" dt="2026-01-13T17:26:27.496" v="1737" actId="478"/>
          <ac:picMkLst>
            <pc:docMk/>
            <pc:sldMk cId="779089081" sldId="293"/>
            <ac:picMk id="6" creationId="{763D76F1-2CAD-0E41-5F03-17D4571B24E3}"/>
          </ac:picMkLst>
        </pc:picChg>
        <pc:picChg chg="del">
          <ac:chgData name="Kamil Warczek (kw316241)" userId="f3db8089-45d3-4ce7-81b6-9eb81915560c" providerId="ADAL" clId="{C3BDEFB5-E591-4296-8B5E-D036F4630AA8}" dt="2026-01-13T17:26:28.836" v="1738" actId="478"/>
          <ac:picMkLst>
            <pc:docMk/>
            <pc:sldMk cId="779089081" sldId="293"/>
            <ac:picMk id="8" creationId="{93DC4094-21E2-D4CB-6249-B0983060ADF5}"/>
          </ac:picMkLst>
        </pc:picChg>
        <pc:picChg chg="add mod">
          <ac:chgData name="Kamil Warczek (kw316241)" userId="f3db8089-45d3-4ce7-81b6-9eb81915560c" providerId="ADAL" clId="{C3BDEFB5-E591-4296-8B5E-D036F4630AA8}" dt="2026-01-13T17:40:25.226" v="2074" actId="1076"/>
          <ac:picMkLst>
            <pc:docMk/>
            <pc:sldMk cId="779089081" sldId="293"/>
            <ac:picMk id="9" creationId="{5B3F7C57-D51E-523D-F2EE-1F8B224DBA73}"/>
          </ac:picMkLst>
        </pc:picChg>
        <pc:picChg chg="add mod">
          <ac:chgData name="Kamil Warczek (kw316241)" userId="f3db8089-45d3-4ce7-81b6-9eb81915560c" providerId="ADAL" clId="{C3BDEFB5-E591-4296-8B5E-D036F4630AA8}" dt="2026-01-13T17:40:27.571" v="2076" actId="1076"/>
          <ac:picMkLst>
            <pc:docMk/>
            <pc:sldMk cId="779089081" sldId="293"/>
            <ac:picMk id="10" creationId="{3C4B2684-20F5-99F5-FB4B-F4FC7C132C0F}"/>
          </ac:picMkLst>
        </pc:picChg>
      </pc:sldChg>
      <pc:sldChg chg="addSp delSp modSp mod">
        <pc:chgData name="Kamil Warczek (kw316241)" userId="f3db8089-45d3-4ce7-81b6-9eb81915560c" providerId="ADAL" clId="{C3BDEFB5-E591-4296-8B5E-D036F4630AA8}" dt="2026-01-13T17:33:20.757" v="1939" actId="1076"/>
        <pc:sldMkLst>
          <pc:docMk/>
          <pc:sldMk cId="2383436169" sldId="294"/>
        </pc:sldMkLst>
        <pc:spChg chg="mod">
          <ac:chgData name="Kamil Warczek (kw316241)" userId="f3db8089-45d3-4ce7-81b6-9eb81915560c" providerId="ADAL" clId="{C3BDEFB5-E591-4296-8B5E-D036F4630AA8}" dt="2026-01-13T17:25:12.302" v="1574" actId="20577"/>
          <ac:spMkLst>
            <pc:docMk/>
            <pc:sldMk cId="2383436169" sldId="294"/>
            <ac:spMk id="2" creationId="{F8C14065-EAC6-D1A6-8BDC-AFE9874DADF2}"/>
          </ac:spMkLst>
        </pc:spChg>
        <pc:spChg chg="add mod">
          <ac:chgData name="Kamil Warczek (kw316241)" userId="f3db8089-45d3-4ce7-81b6-9eb81915560c" providerId="ADAL" clId="{C3BDEFB5-E591-4296-8B5E-D036F4630AA8}" dt="2026-01-13T17:32:18.892" v="1865" actId="1076"/>
          <ac:spMkLst>
            <pc:docMk/>
            <pc:sldMk cId="2383436169" sldId="294"/>
            <ac:spMk id="10" creationId="{C065C110-3585-E647-B719-3ECC24CBD8F1}"/>
          </ac:spMkLst>
        </pc:spChg>
        <pc:spChg chg="add mod">
          <ac:chgData name="Kamil Warczek (kw316241)" userId="f3db8089-45d3-4ce7-81b6-9eb81915560c" providerId="ADAL" clId="{C3BDEFB5-E591-4296-8B5E-D036F4630AA8}" dt="2026-01-13T17:33:20.757" v="1939" actId="1076"/>
          <ac:spMkLst>
            <pc:docMk/>
            <pc:sldMk cId="2383436169" sldId="294"/>
            <ac:spMk id="11" creationId="{49382250-87EF-4ACB-8593-CC28DFA74A63}"/>
          </ac:spMkLst>
        </pc:spChg>
        <pc:spChg chg="mod">
          <ac:chgData name="Kamil Warczek (kw316241)" userId="f3db8089-45d3-4ce7-81b6-9eb81915560c" providerId="ADAL" clId="{C3BDEFB5-E591-4296-8B5E-D036F4630AA8}" dt="2026-01-13T17:24:13.402" v="1546"/>
          <ac:spMkLst>
            <pc:docMk/>
            <pc:sldMk cId="2383436169" sldId="294"/>
            <ac:spMk id="113" creationId="{9D49C0F8-5B63-BDEB-F77E-80B42663BE1C}"/>
          </ac:spMkLst>
        </pc:spChg>
        <pc:picChg chg="del">
          <ac:chgData name="Kamil Warczek (kw316241)" userId="f3db8089-45d3-4ce7-81b6-9eb81915560c" providerId="ADAL" clId="{C3BDEFB5-E591-4296-8B5E-D036F4630AA8}" dt="2026-01-13T17:25:18.281" v="1575" actId="478"/>
          <ac:picMkLst>
            <pc:docMk/>
            <pc:sldMk cId="2383436169" sldId="294"/>
            <ac:picMk id="4" creationId="{4448B1F1-2F95-3E53-BC5C-77C10AFC7933}"/>
          </ac:picMkLst>
        </pc:picChg>
        <pc:picChg chg="add mod">
          <ac:chgData name="Kamil Warczek (kw316241)" userId="f3db8089-45d3-4ce7-81b6-9eb81915560c" providerId="ADAL" clId="{C3BDEFB5-E591-4296-8B5E-D036F4630AA8}" dt="2026-01-13T17:33:09.992" v="1937" actId="1076"/>
          <ac:picMkLst>
            <pc:docMk/>
            <pc:sldMk cId="2383436169" sldId="294"/>
            <ac:picMk id="5" creationId="{66F040F5-DB80-C888-4BD4-303C674A8D94}"/>
          </ac:picMkLst>
        </pc:picChg>
        <pc:picChg chg="add mod">
          <ac:chgData name="Kamil Warczek (kw316241)" userId="f3db8089-45d3-4ce7-81b6-9eb81915560c" providerId="ADAL" clId="{C3BDEFB5-E591-4296-8B5E-D036F4630AA8}" dt="2026-01-13T17:31:17.706" v="1754" actId="1076"/>
          <ac:picMkLst>
            <pc:docMk/>
            <pc:sldMk cId="2383436169" sldId="294"/>
            <ac:picMk id="7" creationId="{A68B7683-C9AD-451B-ADAF-EF56C314E9FF}"/>
          </ac:picMkLst>
        </pc:picChg>
        <pc:picChg chg="add mod">
          <ac:chgData name="Kamil Warczek (kw316241)" userId="f3db8089-45d3-4ce7-81b6-9eb81915560c" providerId="ADAL" clId="{C3BDEFB5-E591-4296-8B5E-D036F4630AA8}" dt="2026-01-13T17:31:21.866" v="1755" actId="1076"/>
          <ac:picMkLst>
            <pc:docMk/>
            <pc:sldMk cId="2383436169" sldId="294"/>
            <ac:picMk id="9" creationId="{7CFE365D-2AA8-194D-2EFE-B7861D7D0603}"/>
          </ac:picMkLst>
        </pc:picChg>
      </pc:sldChg>
      <pc:sldChg chg="addSp delSp modSp mod ord">
        <pc:chgData name="Kamil Warczek (kw316241)" userId="f3db8089-45d3-4ce7-81b6-9eb81915560c" providerId="ADAL" clId="{C3BDEFB5-E591-4296-8B5E-D036F4630AA8}" dt="2026-01-13T17:47:07.115" v="2178" actId="1076"/>
        <pc:sldMkLst>
          <pc:docMk/>
          <pc:sldMk cId="1899399915" sldId="295"/>
        </pc:sldMkLst>
        <pc:spChg chg="mod">
          <ac:chgData name="Kamil Warczek (kw316241)" userId="f3db8089-45d3-4ce7-81b6-9eb81915560c" providerId="ADAL" clId="{C3BDEFB5-E591-4296-8B5E-D036F4630AA8}" dt="2026-01-13T17:20:03.831" v="1324" actId="20577"/>
          <ac:spMkLst>
            <pc:docMk/>
            <pc:sldMk cId="1899399915" sldId="295"/>
            <ac:spMk id="2" creationId="{3F29F55A-505D-BD53-0FC4-572216344881}"/>
          </ac:spMkLst>
        </pc:spChg>
        <pc:spChg chg="add mod">
          <ac:chgData name="Kamil Warczek (kw316241)" userId="f3db8089-45d3-4ce7-81b6-9eb81915560c" providerId="ADAL" clId="{C3BDEFB5-E591-4296-8B5E-D036F4630AA8}" dt="2026-01-13T17:47:07.115" v="2178" actId="1076"/>
          <ac:spMkLst>
            <pc:docMk/>
            <pc:sldMk cId="1899399915" sldId="295"/>
            <ac:spMk id="6" creationId="{9F9A008E-92C5-EAA4-21A3-7E6503D85FD9}"/>
          </ac:spMkLst>
        </pc:spChg>
        <pc:spChg chg="mod">
          <ac:chgData name="Kamil Warczek (kw316241)" userId="f3db8089-45d3-4ce7-81b6-9eb81915560c" providerId="ADAL" clId="{C3BDEFB5-E591-4296-8B5E-D036F4630AA8}" dt="2026-01-13T17:24:08.201" v="1545"/>
          <ac:spMkLst>
            <pc:docMk/>
            <pc:sldMk cId="1899399915" sldId="295"/>
            <ac:spMk id="113" creationId="{15DAB2D3-817D-DC15-7E27-77D3A5B192AF}"/>
          </ac:spMkLst>
        </pc:spChg>
        <pc:picChg chg="del">
          <ac:chgData name="Kamil Warczek (kw316241)" userId="f3db8089-45d3-4ce7-81b6-9eb81915560c" providerId="ADAL" clId="{C3BDEFB5-E591-4296-8B5E-D036F4630AA8}" dt="2026-01-13T17:20:05.561" v="1325" actId="478"/>
          <ac:picMkLst>
            <pc:docMk/>
            <pc:sldMk cId="1899399915" sldId="295"/>
            <ac:picMk id="4" creationId="{00342DCA-52DB-CBFB-B27F-3CB8F22E156E}"/>
          </ac:picMkLst>
        </pc:picChg>
        <pc:picChg chg="add del mod">
          <ac:chgData name="Kamil Warczek (kw316241)" userId="f3db8089-45d3-4ce7-81b6-9eb81915560c" providerId="ADAL" clId="{C3BDEFB5-E591-4296-8B5E-D036F4630AA8}" dt="2026-01-13T17:46:37.508" v="2139" actId="478"/>
          <ac:picMkLst>
            <pc:docMk/>
            <pc:sldMk cId="1899399915" sldId="295"/>
            <ac:picMk id="5" creationId="{BEBE6528-AFF9-AC7F-C683-C01A651FF6C6}"/>
          </ac:picMkLst>
        </pc:picChg>
      </pc:sldChg>
      <pc:sldChg chg="addSp delSp modSp add mod">
        <pc:chgData name="Kamil Warczek (kw316241)" userId="f3db8089-45d3-4ce7-81b6-9eb81915560c" providerId="ADAL" clId="{C3BDEFB5-E591-4296-8B5E-D036F4630AA8}" dt="2026-01-13T17:43:39.673" v="2126" actId="1076"/>
        <pc:sldMkLst>
          <pc:docMk/>
          <pc:sldMk cId="3210783291" sldId="296"/>
        </pc:sldMkLst>
        <pc:spChg chg="mod">
          <ac:chgData name="Kamil Warczek (kw316241)" userId="f3db8089-45d3-4ce7-81b6-9eb81915560c" providerId="ADAL" clId="{C3BDEFB5-E591-4296-8B5E-D036F4630AA8}" dt="2026-01-13T17:42:00.550" v="2117" actId="1037"/>
          <ac:spMkLst>
            <pc:docMk/>
            <pc:sldMk cId="3210783291" sldId="296"/>
            <ac:spMk id="2" creationId="{0DDA0105-CA25-6F61-4CF1-807022FB8B9E}"/>
          </ac:spMkLst>
        </pc:spChg>
        <pc:spChg chg="mod">
          <ac:chgData name="Kamil Warczek (kw316241)" userId="f3db8089-45d3-4ce7-81b6-9eb81915560c" providerId="ADAL" clId="{C3BDEFB5-E591-4296-8B5E-D036F4630AA8}" dt="2026-01-13T17:43:39.673" v="2126" actId="1076"/>
          <ac:spMkLst>
            <pc:docMk/>
            <pc:sldMk cId="3210783291" sldId="296"/>
            <ac:spMk id="3" creationId="{0AE7964D-C8BB-3448-0D94-B72A8689E707}"/>
          </ac:spMkLst>
        </pc:spChg>
        <pc:spChg chg="add mod">
          <ac:chgData name="Kamil Warczek (kw316241)" userId="f3db8089-45d3-4ce7-81b6-9eb81915560c" providerId="ADAL" clId="{C3BDEFB5-E591-4296-8B5E-D036F4630AA8}" dt="2026-01-13T17:41:07.885" v="2095" actId="207"/>
          <ac:spMkLst>
            <pc:docMk/>
            <pc:sldMk cId="3210783291" sldId="296"/>
            <ac:spMk id="6" creationId="{59031D67-3090-BF07-77F5-FEEC705C8E3A}"/>
          </ac:spMkLst>
        </pc:spChg>
        <pc:picChg chg="del mod">
          <ac:chgData name="Kamil Warczek (kw316241)" userId="f3db8089-45d3-4ce7-81b6-9eb81915560c" providerId="ADAL" clId="{C3BDEFB5-E591-4296-8B5E-D036F4630AA8}" dt="2026-01-13T17:43:23.269" v="2121" actId="478"/>
          <ac:picMkLst>
            <pc:docMk/>
            <pc:sldMk cId="3210783291" sldId="296"/>
            <ac:picMk id="4" creationId="{FFCED587-2134-F5F5-6D72-14D53F6CEF6A}"/>
          </ac:picMkLst>
        </pc:picChg>
        <pc:picChg chg="add mod">
          <ac:chgData name="Kamil Warczek (kw316241)" userId="f3db8089-45d3-4ce7-81b6-9eb81915560c" providerId="ADAL" clId="{C3BDEFB5-E591-4296-8B5E-D036F4630AA8}" dt="2026-01-13T17:35:47.042" v="1986" actId="14100"/>
          <ac:picMkLst>
            <pc:docMk/>
            <pc:sldMk cId="3210783291" sldId="296"/>
            <ac:picMk id="5" creationId="{A4BB1E88-20A0-FDF6-13E2-AC8F0214B02D}"/>
          </ac:picMkLst>
        </pc:picChg>
        <pc:picChg chg="add mod">
          <ac:chgData name="Kamil Warczek (kw316241)" userId="f3db8089-45d3-4ce7-81b6-9eb81915560c" providerId="ADAL" clId="{C3BDEFB5-E591-4296-8B5E-D036F4630AA8}" dt="2026-01-13T17:43:34.815" v="2124" actId="14100"/>
          <ac:picMkLst>
            <pc:docMk/>
            <pc:sldMk cId="3210783291" sldId="296"/>
            <ac:picMk id="8" creationId="{AF96CCF6-F690-33FA-FABF-F3CA33456D45}"/>
          </ac:picMkLst>
        </pc:picChg>
      </pc:sldChg>
    </pc:docChg>
  </pc:docChgLst>
  <pc:docChgLst>
    <pc:chgData name="Antoni Surowy (as316262)" userId="c705f741-d7f3-443d-9c16-c092a505f8ed" providerId="ADAL" clId="{A9656A30-4B71-46DA-BA51-77958D77FA8D}"/>
    <pc:docChg chg="custSel modSld">
      <pc:chgData name="Antoni Surowy (as316262)" userId="c705f741-d7f3-443d-9c16-c092a505f8ed" providerId="ADAL" clId="{A9656A30-4B71-46DA-BA51-77958D77FA8D}" dt="2026-01-14T03:36:42.469" v="269"/>
      <pc:docMkLst>
        <pc:docMk/>
      </pc:docMkLst>
      <pc:sldChg chg="addSp delSp modSp mod">
        <pc:chgData name="Antoni Surowy (as316262)" userId="c705f741-d7f3-443d-9c16-c092a505f8ed" providerId="ADAL" clId="{A9656A30-4B71-46DA-BA51-77958D77FA8D}" dt="2026-01-14T03:30:45.148" v="258" actId="14100"/>
        <pc:sldMkLst>
          <pc:docMk/>
          <pc:sldMk cId="1268005270" sldId="291"/>
        </pc:sldMkLst>
        <pc:spChg chg="mod">
          <ac:chgData name="Antoni Surowy (as316262)" userId="c705f741-d7f3-443d-9c16-c092a505f8ed" providerId="ADAL" clId="{A9656A30-4B71-46DA-BA51-77958D77FA8D}" dt="2026-01-14T03:30:45.148" v="258" actId="14100"/>
          <ac:spMkLst>
            <pc:docMk/>
            <pc:sldMk cId="1268005270" sldId="291"/>
            <ac:spMk id="3" creationId="{2D0B2A31-0533-20D6-5696-02A58CB10843}"/>
          </ac:spMkLst>
        </pc:spChg>
        <pc:spChg chg="del">
          <ac:chgData name="Antoni Surowy (as316262)" userId="c705f741-d7f3-443d-9c16-c092a505f8ed" providerId="ADAL" clId="{A9656A30-4B71-46DA-BA51-77958D77FA8D}" dt="2026-01-14T03:11:05.669" v="131" actId="478"/>
          <ac:spMkLst>
            <pc:docMk/>
            <pc:sldMk cId="1268005270" sldId="291"/>
            <ac:spMk id="5" creationId="{FBCBA817-3A76-CA23-209A-A976B87E74A2}"/>
          </ac:spMkLst>
        </pc:spChg>
        <pc:picChg chg="add del mod">
          <ac:chgData name="Antoni Surowy (as316262)" userId="c705f741-d7f3-443d-9c16-c092a505f8ed" providerId="ADAL" clId="{A9656A30-4B71-46DA-BA51-77958D77FA8D}" dt="2026-01-14T03:12:01.252" v="141" actId="478"/>
          <ac:picMkLst>
            <pc:docMk/>
            <pc:sldMk cId="1268005270" sldId="291"/>
            <ac:picMk id="6" creationId="{2D6AB2E3-508F-7CA9-778C-6644F139FB88}"/>
          </ac:picMkLst>
        </pc:picChg>
        <pc:picChg chg="add mod">
          <ac:chgData name="Antoni Surowy (as316262)" userId="c705f741-d7f3-443d-9c16-c092a505f8ed" providerId="ADAL" clId="{A9656A30-4B71-46DA-BA51-77958D77FA8D}" dt="2026-01-14T03:12:07.889" v="147" actId="962"/>
          <ac:picMkLst>
            <pc:docMk/>
            <pc:sldMk cId="1268005270" sldId="291"/>
            <ac:picMk id="8" creationId="{4C7ED954-7037-F2B2-E369-BBB4CAB4612F}"/>
          </ac:picMkLst>
        </pc:picChg>
        <pc:picChg chg="add mod">
          <ac:chgData name="Antoni Surowy (as316262)" userId="c705f741-d7f3-443d-9c16-c092a505f8ed" providerId="ADAL" clId="{A9656A30-4B71-46DA-BA51-77958D77FA8D}" dt="2026-01-14T03:12:38.062" v="153" actId="962"/>
          <ac:picMkLst>
            <pc:docMk/>
            <pc:sldMk cId="1268005270" sldId="291"/>
            <ac:picMk id="10" creationId="{BC3EEABC-1845-9E33-A75F-FBC1D6E1E05F}"/>
          </ac:picMkLst>
        </pc:picChg>
      </pc:sldChg>
      <pc:sldChg chg="addSp delSp modSp mod">
        <pc:chgData name="Antoni Surowy (as316262)" userId="c705f741-d7f3-443d-9c16-c092a505f8ed" providerId="ADAL" clId="{A9656A30-4B71-46DA-BA51-77958D77FA8D}" dt="2026-01-14T02:59:20.721" v="130" actId="1582"/>
        <pc:sldMkLst>
          <pc:docMk/>
          <pc:sldMk cId="779089081" sldId="293"/>
        </pc:sldMkLst>
        <pc:spChg chg="del mod">
          <ac:chgData name="Antoni Surowy (as316262)" userId="c705f741-d7f3-443d-9c16-c092a505f8ed" providerId="ADAL" clId="{A9656A30-4B71-46DA-BA51-77958D77FA8D}" dt="2026-01-14T02:55:28.611" v="111" actId="478"/>
          <ac:spMkLst>
            <pc:docMk/>
            <pc:sldMk cId="779089081" sldId="293"/>
            <ac:spMk id="5" creationId="{7CA55D56-3C5D-84A6-AA5F-44CC8F06A9BA}"/>
          </ac:spMkLst>
        </pc:spChg>
        <pc:spChg chg="mod">
          <ac:chgData name="Antoni Surowy (as316262)" userId="c705f741-d7f3-443d-9c16-c092a505f8ed" providerId="ADAL" clId="{A9656A30-4B71-46DA-BA51-77958D77FA8D}" dt="2026-01-14T02:58:31.907" v="119" actId="1076"/>
          <ac:spMkLst>
            <pc:docMk/>
            <pc:sldMk cId="779089081" sldId="293"/>
            <ac:spMk id="7" creationId="{A608D5D6-F1C3-632F-33CB-D20A2251F6BC}"/>
          </ac:spMkLst>
        </pc:spChg>
        <pc:spChg chg="mod">
          <ac:chgData name="Antoni Surowy (as316262)" userId="c705f741-d7f3-443d-9c16-c092a505f8ed" providerId="ADAL" clId="{A9656A30-4B71-46DA-BA51-77958D77FA8D}" dt="2026-01-14T02:58:43.430" v="123" actId="1076"/>
          <ac:spMkLst>
            <pc:docMk/>
            <pc:sldMk cId="779089081" sldId="293"/>
            <ac:spMk id="14" creationId="{C558BBE9-80B1-5EB2-C25C-EE6A718CCA18}"/>
          </ac:spMkLst>
        </pc:spChg>
        <pc:picChg chg="add mod">
          <ac:chgData name="Antoni Surowy (as316262)" userId="c705f741-d7f3-443d-9c16-c092a505f8ed" providerId="ADAL" clId="{A9656A30-4B71-46DA-BA51-77958D77FA8D}" dt="2026-01-14T02:59:20.721" v="130" actId="1582"/>
          <ac:picMkLst>
            <pc:docMk/>
            <pc:sldMk cId="779089081" sldId="293"/>
            <ac:picMk id="6" creationId="{C5AC7CA5-6E6F-7C6D-C65F-A136345AD3A3}"/>
          </ac:picMkLst>
        </pc:picChg>
        <pc:picChg chg="mod">
          <ac:chgData name="Antoni Surowy (as316262)" userId="c705f741-d7f3-443d-9c16-c092a505f8ed" providerId="ADAL" clId="{A9656A30-4B71-46DA-BA51-77958D77FA8D}" dt="2026-01-14T02:58:39.173" v="122" actId="1076"/>
          <ac:picMkLst>
            <pc:docMk/>
            <pc:sldMk cId="779089081" sldId="293"/>
            <ac:picMk id="10" creationId="{3C4B2684-20F5-99F5-FB4B-F4FC7C132C0F}"/>
          </ac:picMkLst>
        </pc:picChg>
      </pc:sldChg>
      <pc:sldChg chg="addSp delSp modSp mod modTransition modAnim">
        <pc:chgData name="Antoni Surowy (as316262)" userId="c705f741-d7f3-443d-9c16-c092a505f8ed" providerId="ADAL" clId="{A9656A30-4B71-46DA-BA51-77958D77FA8D}" dt="2026-01-14T03:36:42.469" v="269"/>
        <pc:sldMkLst>
          <pc:docMk/>
          <pc:sldMk cId="1899399915" sldId="295"/>
        </pc:sldMkLst>
        <pc:spChg chg="del">
          <ac:chgData name="Antoni Surowy (as316262)" userId="c705f741-d7f3-443d-9c16-c092a505f8ed" providerId="ADAL" clId="{A9656A30-4B71-46DA-BA51-77958D77FA8D}" dt="2026-01-14T03:31:14.359" v="259" actId="478"/>
          <ac:spMkLst>
            <pc:docMk/>
            <pc:sldMk cId="1899399915" sldId="295"/>
            <ac:spMk id="6" creationId="{9F9A008E-92C5-EAA4-21A3-7E6503D85FD9}"/>
          </ac:spMkLst>
        </pc:spChg>
        <pc:picChg chg="add mod">
          <ac:chgData name="Antoni Surowy (as316262)" userId="c705f741-d7f3-443d-9c16-c092a505f8ed" providerId="ADAL" clId="{A9656A30-4B71-46DA-BA51-77958D77FA8D}" dt="2026-01-14T03:34:32.288" v="262" actId="14100"/>
          <ac:picMkLst>
            <pc:docMk/>
            <pc:sldMk cId="1899399915" sldId="295"/>
            <ac:picMk id="3" creationId="{F45820BA-B53F-08D6-C430-9AEF4556FC1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8F521E1-0C12-4760-BDE0-45E97124B4AC}" type="datetime1">
              <a:rPr lang="pl-PL" smtClean="0"/>
              <a:t>14.01.2026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38F4B-9F29-4743-AA85-EA4FA1270FE4}" type="datetime1">
              <a:rPr lang="pl-PL" smtClean="0"/>
              <a:pPr/>
              <a:t>14.01.2026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BAF473-2665-42A7-89E3-C7BA7EB58D12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DA0B1-E931-C959-2666-02D8E9058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32A3F6FC-C103-6F49-546A-A4CB78B16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CAE6BF3-3782-75DD-DA18-D0FFDCF9E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47835A5-F448-EE93-13C0-48768D321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34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225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876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5BEEE-D733-7E47-64E8-2E5CE679D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C507B88-4ADC-BBC1-B5BA-DFB4E17D2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C27489BD-B568-6D15-8FB1-989C93F32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1C67F18-6196-72D6-D334-E623B9A1D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5031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20377-E4AC-DAC1-1380-3FA7A6BE6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D29E3AB-127A-E999-CBC9-87628802C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6429442-E5AE-1034-2622-DD9CF6B71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07F87A7-21BB-592D-2902-808F36876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0842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56902-D0F7-2BCF-00C4-48B3616A9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4D113CB-EC5A-114E-494D-507F2DD04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7E8C0E0-59E1-F3E8-39ED-83B2EC548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6E2E454-13C1-1FF8-0C2A-E895CE0F2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5209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08F89-DFA7-D5C0-C635-5D63D08F5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05B4DF8-7AC4-7855-7242-B281A1903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C0D4A45-B612-06F5-2A35-F4586E0D7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EA9FDB6-0A31-6A8B-22E8-F5302B7E9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441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188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at organizacyjn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4" name="Tekst — symbol zastępczy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6" name="Tekst — symbol zastępczy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7" name="Tekst — symbol zastępczy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8" name="Tekst — symbol zastępczy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9" name="Tekst — symbol zastępczy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20" name="Tekst — symbol zastępczy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5" name="Tekst — symbol zastępczy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26" name="Tekst — symbol zastępczy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7" name="Tekst — symbol zastępczy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28" name="Tekst — symbol zastępczy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9" name="Tekst — symbol zastępczy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ata — symbol zastępczy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42" name="Stopka — symbol zastępczy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43" name="Numer slajdu — symbol zastępczy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47" name="Łącznik prosty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Łącznik prosty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Łącznik prosty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Łącznik prosty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prawa zawartoś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7" name="Data — symbol zastępczy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8" name="Stopka — symbol zastępczy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10" name="Numer slajdu — symbol zastępczy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amykanie slajd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pl-PL" noProof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espoł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Obraz — symbol zastępczy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7" name="Obraz — symbol zastępczy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8" name="Obraz — symbol zastępczy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9" name="Obraz — symbol zastępczy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11" name="Tekst — symbol zastępczy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2" name="Tekst — symbol zastępczy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6" name="Tekst — symbol zastępczy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7" name="Tekst — symbol zastępczy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19" name="Tekst — symbol zastępczy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0" name="Tekst — symbol zastępczy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22" name="Tekst — symbol zastępczy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3" name="Tekst — symbol zastępczy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Tytuł</a:t>
            </a:r>
          </a:p>
        </p:txBody>
      </p:sp>
      <p:sp>
        <p:nvSpPr>
          <p:cNvPr id="24" name="Data — symbol zastępczy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25" name="Stopka — symbol zastępczy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26" name="Numer slajdu — symbol zastępczy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1" name="Data — symbol zastępczy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22" name="Stopka — symbol zastępczy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23" name="Numer slajdu — symbol zastępczy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dwa elementy zawartośc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7" name="Zawartość — symbol zastępczy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 style wzorców tekstu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4" name="Data — symbol zastępczy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15" name="Stopka — symbol zastępczy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16" name="Numer slajdu — symbol zastępczy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cztery elementy zawartości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4" name="Zawartość — symbol zastępczy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5" name="Zawartość — symbol zastępczy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6" name="Zawartość — symbol zastępczy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7" name="Zawartość — symbol zastępczy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8" name="Zawartość — symbol zastępczy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9" name="Zawartość — symbol zastępczy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0" name="Zawartość — symbol zastępczy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1" name="Data — symbol zastępczy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22" name="Stopka — symbol zastępczy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23" name="Numer slajdu — symbol zastępczy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lewa zawartoś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4" name="Data — symbol zastępczy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15" name="Stopka — symbol zastępczy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16" name="Numer slajdu — symbol zastępczy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yśrodkuj tekst z górnym obramowanie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yśrodkuj tekst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8" name="Data — symbol zastępczy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9" name="Stopka — symbol zastępczy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10" name="Numer slajdu — symbol zastępczy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ztery elementy zawartości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1</a:t>
            </a:r>
          </a:p>
        </p:txBody>
      </p:sp>
      <p:sp>
        <p:nvSpPr>
          <p:cNvPr id="11" name="Tekst — symbol zastępczy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2</a:t>
            </a:r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3</a:t>
            </a:r>
          </a:p>
        </p:txBody>
      </p:sp>
      <p:sp>
        <p:nvSpPr>
          <p:cNvPr id="15" name="Tekst — symbol zastępczy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4</a:t>
            </a:r>
          </a:p>
        </p:txBody>
      </p:sp>
      <p:sp>
        <p:nvSpPr>
          <p:cNvPr id="21" name="Obraz online — symbol zastępczy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l-PL" noProof="0"/>
          </a:p>
        </p:txBody>
      </p:sp>
      <p:sp>
        <p:nvSpPr>
          <p:cNvPr id="22" name="Obraz online — symbol zastępczy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l-PL" noProof="0"/>
          </a:p>
        </p:txBody>
      </p:sp>
      <p:sp>
        <p:nvSpPr>
          <p:cNvPr id="23" name="Obraz online — symbol zastępczy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l-PL" noProof="0"/>
          </a:p>
        </p:txBody>
      </p:sp>
      <p:sp>
        <p:nvSpPr>
          <p:cNvPr id="24" name="Obraz online — symbol zastępczy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l-PL" noProof="0"/>
          </a:p>
        </p:txBody>
      </p:sp>
      <p:sp>
        <p:nvSpPr>
          <p:cNvPr id="25" name="Data — symbol zastępczy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26" name="Stopka — symbol zastępczy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27" name="Numer slajdu — symbol zastępczy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, zawartość i cztery obraz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1</a:t>
            </a:r>
          </a:p>
        </p:txBody>
      </p:sp>
      <p:sp>
        <p:nvSpPr>
          <p:cNvPr id="11" name="Tekst — symbol zastępczy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2</a:t>
            </a:r>
          </a:p>
        </p:txBody>
      </p:sp>
      <p:sp>
        <p:nvSpPr>
          <p:cNvPr id="13" name="Tekst — symbol zastępczy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3</a:t>
            </a:r>
          </a:p>
        </p:txBody>
      </p:sp>
      <p:sp>
        <p:nvSpPr>
          <p:cNvPr id="15" name="Tekst — symbol zastępczy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4</a:t>
            </a:r>
          </a:p>
        </p:txBody>
      </p:sp>
      <p:sp>
        <p:nvSpPr>
          <p:cNvPr id="21" name="Obraz online — symbol zastępczy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l-PL" noProof="0"/>
          </a:p>
        </p:txBody>
      </p:sp>
      <p:sp>
        <p:nvSpPr>
          <p:cNvPr id="22" name="Obraz online — symbol zastępczy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l-PL" noProof="0"/>
          </a:p>
        </p:txBody>
      </p:sp>
      <p:sp>
        <p:nvSpPr>
          <p:cNvPr id="23" name="Obraz online — symbol zastępczy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l-PL" noProof="0"/>
          </a:p>
        </p:txBody>
      </p:sp>
      <p:sp>
        <p:nvSpPr>
          <p:cNvPr id="24" name="Obraz online — symbol zastępczy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l-PL" noProof="0"/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6" name="Tekst — symbol zastępczy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1</a:t>
            </a:r>
          </a:p>
        </p:txBody>
      </p:sp>
      <p:sp>
        <p:nvSpPr>
          <p:cNvPr id="17" name="Tekst — symbol zastępczy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2</a:t>
            </a:r>
          </a:p>
        </p:txBody>
      </p:sp>
      <p:sp>
        <p:nvSpPr>
          <p:cNvPr id="18" name="Tekst — symbol zastępczy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3</a:t>
            </a:r>
          </a:p>
        </p:txBody>
      </p:sp>
      <p:sp>
        <p:nvSpPr>
          <p:cNvPr id="19" name="Tekst — symbol zastępczy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Punktor 4</a:t>
            </a:r>
          </a:p>
        </p:txBody>
      </p:sp>
      <p:sp>
        <p:nvSpPr>
          <p:cNvPr id="28" name="Tekst — symbol zastępczy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0" name="Data — symbol zastępczy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29.07.20XX</a:t>
            </a:r>
          </a:p>
        </p:txBody>
      </p:sp>
      <p:sp>
        <p:nvSpPr>
          <p:cNvPr id="31" name="Stopka — symbol zastępczy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l-PL" noProof="0"/>
              <a:t>Szkolenie nowych pracowników</a:t>
            </a:r>
          </a:p>
        </p:txBody>
      </p:sp>
      <p:sp>
        <p:nvSpPr>
          <p:cNvPr id="32" name="Numer slajdu — symbol zastępczy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29.07.20XX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Szkolenie nowych pracowników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11680"/>
            <a:ext cx="5739882" cy="2841890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Projekt aplikacji symulacji układu automatycznej regulacji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>
            <a:normAutofit fontScale="92500" lnSpcReduction="10000"/>
          </a:bodyPr>
          <a:lstStyle/>
          <a:p>
            <a:r>
              <a:rPr lang="pl-PL" dirty="0"/>
              <a:t>Antoni Surowy</a:t>
            </a:r>
          </a:p>
          <a:p>
            <a:pPr rtl="0"/>
            <a:r>
              <a:rPr lang="pl-PL" dirty="0"/>
              <a:t>Kamil Warczek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F6073-E2F8-E0C3-D0F5-755185D4A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29F55A-505D-BD53-0FC4-57221634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531"/>
            <a:ext cx="10515600" cy="373063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sz="2800" dirty="0"/>
              <a:t>Film prezentujący działanie aplikacji</a:t>
            </a:r>
          </a:p>
        </p:txBody>
      </p:sp>
      <p:sp>
        <p:nvSpPr>
          <p:cNvPr id="113" name="Data — symbol zastępczy 112">
            <a:extLst>
              <a:ext uri="{FF2B5EF4-FFF2-40B4-BE49-F238E27FC236}">
                <a16:creationId xmlns:a16="http://schemas.microsoft.com/office/drawing/2014/main" id="{15DAB2D3-817D-DC15-7E27-77D3A5B19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pl-PL" dirty="0"/>
              <a:t>14.01.2026</a:t>
            </a:r>
          </a:p>
        </p:txBody>
      </p:sp>
      <p:sp>
        <p:nvSpPr>
          <p:cNvPr id="114" name="Stopka — symbol zastępczy 113">
            <a:extLst>
              <a:ext uri="{FF2B5EF4-FFF2-40B4-BE49-F238E27FC236}">
                <a16:creationId xmlns:a16="http://schemas.microsoft.com/office/drawing/2014/main" id="{EDCEBAFC-03FF-2872-7275-60B52C6B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 dirty="0"/>
              <a:t>Projekt aplikacji symulacji układu automatycznej regulacji</a:t>
            </a:r>
          </a:p>
        </p:txBody>
      </p:sp>
      <p:sp>
        <p:nvSpPr>
          <p:cNvPr id="115" name="Numer slajdu — symbol zastępczy 114">
            <a:extLst>
              <a:ext uri="{FF2B5EF4-FFF2-40B4-BE49-F238E27FC236}">
                <a16:creationId xmlns:a16="http://schemas.microsoft.com/office/drawing/2014/main" id="{66EAA86D-B7B9-7715-B6F3-CBF1FEDE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2</a:t>
            </a:fld>
            <a:endParaRPr lang="pl-PL"/>
          </a:p>
        </p:txBody>
      </p:sp>
      <p:pic>
        <p:nvPicPr>
          <p:cNvPr id="3" name="unknown_2026.01.14-04.2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45820BA-B53F-08D6-C430-9AEF4556F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9872" y="669303"/>
            <a:ext cx="9812256" cy="55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9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225" y="136525"/>
            <a:ext cx="7839075" cy="365125"/>
          </a:xfrm>
        </p:spPr>
        <p:txBody>
          <a:bodyPr rtlCol="0">
            <a:noAutofit/>
          </a:bodyPr>
          <a:lstStyle/>
          <a:p>
            <a:pPr rtl="0"/>
            <a:r>
              <a:rPr lang="pl-PL" sz="2800" dirty="0"/>
              <a:t>Schemat UML hierarchii klas</a:t>
            </a:r>
          </a:p>
        </p:txBody>
      </p:sp>
      <p:sp>
        <p:nvSpPr>
          <p:cNvPr id="93" name="Data — symbol zastępczy 92">
            <a:extLst>
              <a:ext uri="{FF2B5EF4-FFF2-40B4-BE49-F238E27FC236}">
                <a16:creationId xmlns:a16="http://schemas.microsoft.com/office/drawing/2014/main" id="{3AC5835A-784B-4C88-A45F-7E8D3F44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pl-PL" dirty="0"/>
              <a:t>14.01.2026</a:t>
            </a:r>
          </a:p>
        </p:txBody>
      </p:sp>
      <p:sp>
        <p:nvSpPr>
          <p:cNvPr id="94" name="Stopka — symbol zastępczy 93">
            <a:extLst>
              <a:ext uri="{FF2B5EF4-FFF2-40B4-BE49-F238E27FC236}">
                <a16:creationId xmlns:a16="http://schemas.microsoft.com/office/drawing/2014/main" id="{50D83CAC-5CC8-48FB-9901-0AE1FB0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 dirty="0"/>
              <a:t>Projekt aplikacji symulacji układu automatycznej regulacji</a:t>
            </a:r>
          </a:p>
        </p:txBody>
      </p:sp>
      <p:sp>
        <p:nvSpPr>
          <p:cNvPr id="95" name="Numer slajdu — symbol zastępczy 94">
            <a:extLst>
              <a:ext uri="{FF2B5EF4-FFF2-40B4-BE49-F238E27FC236}">
                <a16:creationId xmlns:a16="http://schemas.microsoft.com/office/drawing/2014/main" id="{D540D638-BFEC-45F4-AEB5-32A53183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3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A5D8C2-4D9E-5E68-13B7-C3A07A77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2660" y="444910"/>
            <a:ext cx="10654601" cy="596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70065DD9-4882-5957-DEE5-EA42CBAD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97" y="2934273"/>
            <a:ext cx="4906953" cy="3516649"/>
          </a:xfrm>
          <a:prstGeom prst="rect">
            <a:avLst/>
          </a:prstGeom>
        </p:spPr>
      </p:pic>
      <p:pic>
        <p:nvPicPr>
          <p:cNvPr id="6" name="Obraz 5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40D2B270-3D70-A994-35A1-388215776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74" y="173101"/>
            <a:ext cx="6958123" cy="4112188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344" y="0"/>
            <a:ext cx="5013960" cy="1873568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Omówienie szczegółów implementacyjnych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344" y="1873568"/>
            <a:ext cx="5013960" cy="1103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 dirty="0"/>
              <a:t>Implementacja algorytmów do skalowania wykresów sprawiła najwięcej problemów. Algorytm jest czasochłonny i dosyć skomplikowany.</a:t>
            </a:r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pl-PL" dirty="0"/>
              <a:t>14.01.2026</a:t>
            </a:r>
          </a:p>
        </p:txBody>
      </p:sp>
      <p:sp>
        <p:nvSpPr>
          <p:cNvPr id="12" name="Stopka — symbol zastępczy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 dirty="0"/>
              <a:t>Projekt aplikacji symulacji układu automatycznej regulacji</a:t>
            </a:r>
          </a:p>
        </p:txBody>
      </p:sp>
      <p:sp>
        <p:nvSpPr>
          <p:cNvPr id="13" name="Numer slajdu — symbol zastępczy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087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BDE4-D5B5-345B-4A4D-01A6C74B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51E375-5316-3AAB-056E-625DD84A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309" y="39941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l-PL" dirty="0"/>
              <a:t>Omówienie </a:t>
            </a:r>
            <a:br>
              <a:rPr lang="pl-PL" dirty="0"/>
            </a:br>
            <a:r>
              <a:rPr lang="pl-PL" dirty="0"/>
              <a:t>szczegółów implementacyjnych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D0B2A31-0533-20D6-5696-02A58CB1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86" y="3902697"/>
            <a:ext cx="3851914" cy="1630386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dirty="0"/>
              <a:t>Największą satysfakcję przyniosła implementacja generowania podglądu zakłóceń. Algorytm wydawał się być trudny, ale po kilkunastu próbach udało się osiągnąć oczekiwany wynik.</a:t>
            </a:r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A479E0D6-342B-01B7-CBD4-30857D009A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/>
              <a:t>14</a:t>
            </a:r>
            <a:r>
              <a:rPr lang="pl-PL" kern="1200" dirty="0">
                <a:latin typeface="Calibri" panose="020F0502020204030204" pitchFamily="34" charset="0"/>
                <a:ea typeface="+mn-ea"/>
                <a:cs typeface="+mn-cs"/>
              </a:rPr>
              <a:t>.01.2026</a:t>
            </a:r>
          </a:p>
        </p:txBody>
      </p:sp>
      <p:sp>
        <p:nvSpPr>
          <p:cNvPr id="12" name="Stopka — symbol zastępczy 11">
            <a:extLst>
              <a:ext uri="{FF2B5EF4-FFF2-40B4-BE49-F238E27FC236}">
                <a16:creationId xmlns:a16="http://schemas.microsoft.com/office/drawing/2014/main" id="{873AD761-6273-3A44-849D-A42FAAD1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l-PL" kern="1200">
                <a:latin typeface="Calibri" panose="020F0502020204030204" pitchFamily="34" charset="0"/>
                <a:ea typeface="+mn-ea"/>
                <a:cs typeface="+mn-cs"/>
              </a:rPr>
              <a:t>Projekt aplikacji symulacji układu automatycznej regulacji</a:t>
            </a:r>
          </a:p>
        </p:txBody>
      </p:sp>
      <p:sp>
        <p:nvSpPr>
          <p:cNvPr id="13" name="Numer slajdu — symbol zastępczy 12">
            <a:extLst>
              <a:ext uri="{FF2B5EF4-FFF2-40B4-BE49-F238E27FC236}">
                <a16:creationId xmlns:a16="http://schemas.microsoft.com/office/drawing/2014/main" id="{A87B7C0F-9A9C-531F-F9B8-27B68607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pl-PL" smtClean="0"/>
              <a:pPr>
                <a:spcAft>
                  <a:spcPts val="600"/>
                </a:spcAft>
              </a:pPr>
              <a:t>5</a:t>
            </a:fld>
            <a:endParaRPr lang="pl-PL"/>
          </a:p>
        </p:txBody>
      </p:sp>
      <p:pic>
        <p:nvPicPr>
          <p:cNvPr id="8" name="Obraz 7" descr="Obraz zawierający tekst, zrzut ekranu, Czcionka">
            <a:extLst>
              <a:ext uri="{FF2B5EF4-FFF2-40B4-BE49-F238E27FC236}">
                <a16:creationId xmlns:a16="http://schemas.microsoft.com/office/drawing/2014/main" id="{4C7ED954-7037-F2B2-E369-BBB4CAB4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4" y="461690"/>
            <a:ext cx="4201111" cy="3029373"/>
          </a:xfrm>
          <a:prstGeom prst="rect">
            <a:avLst/>
          </a:prstGeom>
        </p:spPr>
      </p:pic>
      <p:pic>
        <p:nvPicPr>
          <p:cNvPr id="10" name="Obraz 9" descr="Obraz zawierający tekst, zrzut ekranu, Czcionka">
            <a:extLst>
              <a:ext uri="{FF2B5EF4-FFF2-40B4-BE49-F238E27FC236}">
                <a16:creationId xmlns:a16="http://schemas.microsoft.com/office/drawing/2014/main" id="{BC3EEABC-1845-9E33-A75F-FBC1D6E1E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818" y="1365504"/>
            <a:ext cx="440116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30F0-1891-6C82-2AEB-69D2CEF12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F71E5F-3244-F8DE-EAAF-EBC35434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564" y="-45720"/>
            <a:ext cx="5013960" cy="1152143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Modyfikacja GUI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51191BD-A9FB-8D22-6F52-A322D3509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420" y="1691640"/>
            <a:ext cx="5582412" cy="58521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rtl="0"/>
            <a:r>
              <a:rPr lang="pl-PL" dirty="0"/>
              <a:t>Wprowadzano niewielkie poprawki względem wersji pierwotnej. GUI prawdopodobnie ulegnie drobnym zmianom w celu udoskonalenia</a:t>
            </a:r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8445918D-1716-874F-59D2-C4A9F6AAD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pl-PL" dirty="0"/>
              <a:t>14.01.2026</a:t>
            </a:r>
          </a:p>
        </p:txBody>
      </p:sp>
      <p:sp>
        <p:nvSpPr>
          <p:cNvPr id="12" name="Stopka — symbol zastępczy 11">
            <a:extLst>
              <a:ext uri="{FF2B5EF4-FFF2-40B4-BE49-F238E27FC236}">
                <a16:creationId xmlns:a16="http://schemas.microsoft.com/office/drawing/2014/main" id="{AAFAD4B1-2A93-3BD1-6867-0FCF6495F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 dirty="0"/>
              <a:t>Projekt aplikacji symulacji układu automatycznej regulacji</a:t>
            </a:r>
          </a:p>
        </p:txBody>
      </p:sp>
      <p:sp>
        <p:nvSpPr>
          <p:cNvPr id="13" name="Numer slajdu — symbol zastępczy 12">
            <a:extLst>
              <a:ext uri="{FF2B5EF4-FFF2-40B4-BE49-F238E27FC236}">
                <a16:creationId xmlns:a16="http://schemas.microsoft.com/office/drawing/2014/main" id="{2D8D7DBD-4254-259F-604B-3CE8EAA3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6</a:t>
            </a:fld>
            <a:endParaRPr lang="pl-PL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608D5D6-F1C3-632F-33CB-D20A2251F6BC}"/>
              </a:ext>
            </a:extLst>
          </p:cNvPr>
          <p:cNvSpPr txBox="1"/>
          <p:nvPr/>
        </p:nvSpPr>
        <p:spPr>
          <a:xfrm>
            <a:off x="7161166" y="5944680"/>
            <a:ext cx="31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Obecna wersja</a:t>
            </a:r>
          </a:p>
        </p:txBody>
      </p:sp>
      <p:pic>
        <p:nvPicPr>
          <p:cNvPr id="9" name="Online Imag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3F7C57-D51E-523D-F2EE-1F8B224D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0" y="474783"/>
            <a:ext cx="2539222" cy="1582617"/>
          </a:xfrm>
          <a:prstGeom prst="rect">
            <a:avLst/>
          </a:prstGeom>
        </p:spPr>
      </p:pic>
      <p:pic>
        <p:nvPicPr>
          <p:cNvPr id="10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4B2684-20F5-99F5-FB4B-F4FC7C13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8" y="2276856"/>
            <a:ext cx="3961298" cy="300986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558BBE9-80B1-5EB2-C25C-EE6A718CCA18}"/>
              </a:ext>
            </a:extLst>
          </p:cNvPr>
          <p:cNvSpPr txBox="1"/>
          <p:nvPr/>
        </p:nvSpPr>
        <p:spPr>
          <a:xfrm>
            <a:off x="627888" y="5321514"/>
            <a:ext cx="316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Prototypowa wersja</a:t>
            </a:r>
          </a:p>
        </p:txBody>
      </p:sp>
      <p:pic>
        <p:nvPicPr>
          <p:cNvPr id="6" name="Obraz 5" descr="Obraz zawierający oprogramowanie, tekst, Ikona komputerowa, zrzut ekranu&#10;&#10;Zawartość wygenerowana przez AI może być niepoprawna.">
            <a:extLst>
              <a:ext uri="{FF2B5EF4-FFF2-40B4-BE49-F238E27FC236}">
                <a16:creationId xmlns:a16="http://schemas.microsoft.com/office/drawing/2014/main" id="{C5AC7CA5-6E6F-7C6D-C65F-A136345AD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353" y="2328112"/>
            <a:ext cx="7846382" cy="3362734"/>
          </a:xfrm>
          <a:prstGeom prst="rect">
            <a:avLst/>
          </a:prstGeom>
          <a:ln w="57150" cap="sq">
            <a:solidFill>
              <a:schemeClr val="tx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08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4BB55-45C4-34ED-3500-E72BC704A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DA0105-CA25-6F61-4CF1-807022FB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247" y="-45719"/>
            <a:ext cx="5013960" cy="1152143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Modyfikacja GUI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AE7964D-C8BB-3448-0D94-B72A8689E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271948"/>
            <a:ext cx="5498713" cy="585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pl-PL" dirty="0"/>
              <a:t>Obecna wersja</a:t>
            </a:r>
          </a:p>
        </p:txBody>
      </p:sp>
      <p:sp>
        <p:nvSpPr>
          <p:cNvPr id="11" name="Data — symbol zastępczy 10">
            <a:extLst>
              <a:ext uri="{FF2B5EF4-FFF2-40B4-BE49-F238E27FC236}">
                <a16:creationId xmlns:a16="http://schemas.microsoft.com/office/drawing/2014/main" id="{20493C24-14B8-27B4-8D6B-61407D0B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pl-PL" dirty="0"/>
              <a:t>14.01.2026</a:t>
            </a:r>
          </a:p>
        </p:txBody>
      </p:sp>
      <p:sp>
        <p:nvSpPr>
          <p:cNvPr id="12" name="Stopka — symbol zastępczy 11">
            <a:extLst>
              <a:ext uri="{FF2B5EF4-FFF2-40B4-BE49-F238E27FC236}">
                <a16:creationId xmlns:a16="http://schemas.microsoft.com/office/drawing/2014/main" id="{2BB239A5-872A-6956-FE78-F2BB45CC0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 dirty="0"/>
              <a:t>Projekt aplikacji symulacji układu automatycznej regulacji</a:t>
            </a:r>
          </a:p>
        </p:txBody>
      </p:sp>
      <p:sp>
        <p:nvSpPr>
          <p:cNvPr id="13" name="Numer slajdu — symbol zastępczy 12">
            <a:extLst>
              <a:ext uri="{FF2B5EF4-FFF2-40B4-BE49-F238E27FC236}">
                <a16:creationId xmlns:a16="http://schemas.microsoft.com/office/drawing/2014/main" id="{6C90587F-3F81-F8F1-1828-227FD974E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7</a:t>
            </a:fld>
            <a:endParaRPr lang="pl-PL"/>
          </a:p>
        </p:txBody>
      </p:sp>
      <p:pic>
        <p:nvPicPr>
          <p:cNvPr id="5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BB1E88-20A0-FDF6-13E2-AC8F0214B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0" y="1587555"/>
            <a:ext cx="5609539" cy="3611852"/>
          </a:xfrm>
          <a:prstGeom prst="rect">
            <a:avLst/>
          </a:prstGeom>
        </p:spPr>
      </p:pic>
      <p:sp>
        <p:nvSpPr>
          <p:cNvPr id="6" name="Podtytuł 2">
            <a:extLst>
              <a:ext uri="{FF2B5EF4-FFF2-40B4-BE49-F238E27FC236}">
                <a16:creationId xmlns:a16="http://schemas.microsoft.com/office/drawing/2014/main" id="{59031D67-3090-BF07-77F5-FEEC705C8E3A}"/>
              </a:ext>
            </a:extLst>
          </p:cNvPr>
          <p:cNvSpPr txBox="1">
            <a:spLocks/>
          </p:cNvSpPr>
          <p:nvPr/>
        </p:nvSpPr>
        <p:spPr>
          <a:xfrm>
            <a:off x="97360" y="5290003"/>
            <a:ext cx="5498713" cy="585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Prototypowa wersja</a:t>
            </a:r>
          </a:p>
        </p:txBody>
      </p:sp>
      <p:pic>
        <p:nvPicPr>
          <p:cNvPr id="8" name="Obraz 7" descr="Obraz zawierający tekst, zrzut ekranu, linia, numer&#10;&#10;Zawartość wygenerowana przez AI może być niepoprawna.">
            <a:extLst>
              <a:ext uri="{FF2B5EF4-FFF2-40B4-BE49-F238E27FC236}">
                <a16:creationId xmlns:a16="http://schemas.microsoft.com/office/drawing/2014/main" id="{AF96CCF6-F690-33FA-FABF-F3CA3345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515" y="1590823"/>
            <a:ext cx="5757237" cy="36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8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CD94-5CCB-D9DD-9DF6-1A8180DB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C14065-EAC6-D1A6-8BDC-AFE9874D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531"/>
            <a:ext cx="10515600" cy="373063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sz="2800" dirty="0"/>
              <a:t>Komunikacja z klasą warstwy usług</a:t>
            </a:r>
          </a:p>
        </p:txBody>
      </p:sp>
      <p:sp>
        <p:nvSpPr>
          <p:cNvPr id="113" name="Data — symbol zastępczy 112">
            <a:extLst>
              <a:ext uri="{FF2B5EF4-FFF2-40B4-BE49-F238E27FC236}">
                <a16:creationId xmlns:a16="http://schemas.microsoft.com/office/drawing/2014/main" id="{9D49C0F8-5B63-BDEB-F77E-80B42663B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pl-PL" dirty="0"/>
              <a:t>14.01.2026</a:t>
            </a:r>
          </a:p>
        </p:txBody>
      </p:sp>
      <p:sp>
        <p:nvSpPr>
          <p:cNvPr id="114" name="Stopka — symbol zastępczy 113">
            <a:extLst>
              <a:ext uri="{FF2B5EF4-FFF2-40B4-BE49-F238E27FC236}">
                <a16:creationId xmlns:a16="http://schemas.microsoft.com/office/drawing/2014/main" id="{67A5FBB2-7BD2-8646-D2C5-C62A46AC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 dirty="0"/>
              <a:t>Projekt aplikacji symulacji układu automatycznej regulacji</a:t>
            </a:r>
          </a:p>
        </p:txBody>
      </p:sp>
      <p:sp>
        <p:nvSpPr>
          <p:cNvPr id="115" name="Numer slajdu — symbol zastępczy 114">
            <a:extLst>
              <a:ext uri="{FF2B5EF4-FFF2-40B4-BE49-F238E27FC236}">
                <a16:creationId xmlns:a16="http://schemas.microsoft.com/office/drawing/2014/main" id="{87E258C9-5670-D7F3-897B-CEE6D2F7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8</a:t>
            </a:fld>
            <a:endParaRPr lang="pl-PL"/>
          </a:p>
        </p:txBody>
      </p:sp>
      <p:pic>
        <p:nvPicPr>
          <p:cNvPr id="5" name="Obraz 4" descr="Obraz zawierający zrzut ekranu, tekst&#10;&#10;Zawartość wygenerowana przez AI może być niepoprawna.">
            <a:extLst>
              <a:ext uri="{FF2B5EF4-FFF2-40B4-BE49-F238E27FC236}">
                <a16:creationId xmlns:a16="http://schemas.microsoft.com/office/drawing/2014/main" id="{66F040F5-DB80-C888-4BD4-303C674A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1494197"/>
            <a:ext cx="11183911" cy="160042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68B7683-C9AD-451B-ADAF-EF56C314E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4" y="3160350"/>
            <a:ext cx="11133777" cy="1032064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7CFE365D-2AA8-194D-2EFE-B7861D7D0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44" y="4803217"/>
            <a:ext cx="11133776" cy="345583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065C110-3585-E647-B719-3ECC24CBD8F1}"/>
              </a:ext>
            </a:extLst>
          </p:cNvPr>
          <p:cNvSpPr txBox="1"/>
          <p:nvPr/>
        </p:nvSpPr>
        <p:spPr>
          <a:xfrm>
            <a:off x="1778507" y="4433885"/>
            <a:ext cx="86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Ustawienie metody w klasie </a:t>
            </a:r>
            <a:r>
              <a:rPr lang="pl-PL" dirty="0" err="1"/>
              <a:t>MainWindow</a:t>
            </a:r>
            <a:r>
              <a:rPr lang="pl-PL" dirty="0"/>
              <a:t> jako konsumenta danych z warstwy usług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9382250-87EF-4ACB-8593-CC28DFA74A63}"/>
              </a:ext>
            </a:extLst>
          </p:cNvPr>
          <p:cNvSpPr txBox="1"/>
          <p:nvPr/>
        </p:nvSpPr>
        <p:spPr>
          <a:xfrm>
            <a:off x="4038600" y="1092000"/>
            <a:ext cx="383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>
                    <a:lumMod val="85000"/>
                  </a:schemeClr>
                </a:solidFill>
              </a:rPr>
              <a:t>Zwykła komunikacja z warstwą usług</a:t>
            </a:r>
          </a:p>
        </p:txBody>
      </p:sp>
    </p:spTree>
    <p:extLst>
      <p:ext uri="{BB962C8B-B14F-4D97-AF65-F5344CB8AC3E}">
        <p14:creationId xmlns:p14="http://schemas.microsoft.com/office/powerpoint/2010/main" val="2383436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/>
          <a:lstStyle/>
          <a:p>
            <a:pPr rtl="0"/>
            <a:r>
              <a:rPr lang="pl-PL"/>
              <a:t>Dziękujemy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2" y="2348318"/>
            <a:ext cx="3767326" cy="1659715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Kamil Warczek</a:t>
            </a:r>
          </a:p>
          <a:p>
            <a:pPr rtl="0"/>
            <a:r>
              <a:rPr lang="pl-PL" dirty="0">
                <a:solidFill>
                  <a:schemeClr val="bg1">
                    <a:lumMod val="75000"/>
                  </a:schemeClr>
                </a:solidFill>
              </a:rPr>
              <a:t>kw316241@student.polsl.pl</a:t>
            </a:r>
          </a:p>
          <a:p>
            <a:pPr rtl="0"/>
            <a:r>
              <a:rPr lang="pl-PL" dirty="0"/>
              <a:t>Antoni Surowy</a:t>
            </a:r>
          </a:p>
          <a:p>
            <a:r>
              <a:rPr lang="pl-PL" dirty="0">
                <a:solidFill>
                  <a:schemeClr val="bg1">
                    <a:lumMod val="75000"/>
                  </a:schemeClr>
                </a:solidFill>
              </a:rPr>
              <a:t>as316262@student.polsl.pl</a:t>
            </a:r>
          </a:p>
        </p:txBody>
      </p:sp>
      <p:sp>
        <p:nvSpPr>
          <p:cNvPr id="11" name="Stopka — symbol zastępczy 10">
            <a:extLst>
              <a:ext uri="{FF2B5EF4-FFF2-40B4-BE49-F238E27FC236}">
                <a16:creationId xmlns:a16="http://schemas.microsoft.com/office/drawing/2014/main" id="{1BD5936D-597B-433D-BAF2-72206FEC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035808" cy="365125"/>
          </a:xfrm>
        </p:spPr>
        <p:txBody>
          <a:bodyPr rtlCol="0"/>
          <a:lstStyle/>
          <a:p>
            <a:r>
              <a:rPr lang="pl-PL" dirty="0"/>
              <a:t>Projekt aplikacji symulacji układu automatycznej regulacji</a:t>
            </a:r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2257BCF9-933D-4329-B564-4E404B1C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299856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70_TF03460514_Win32.potx" id="{D93D5069-C7D5-47CD-AF70-FB3C8F5463E0}" vid="{61CFD8A8-B8F7-4C15-BB1A-ACBC12D97C4D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4F7154-AFAC-4BE7-8A74-7F4B6FC2743C}">
  <ds:schemaRefs>
    <ds:schemaRef ds:uri="230e9df3-be65-4c73-a93b-d1236ebd677e"/>
    <ds:schemaRef ds:uri="16c05727-aa75-4e4a-9b5f-8a80a1165891"/>
    <ds:schemaRef ds:uri="http://purl.org/dc/elements/1.1/"/>
    <ds:schemaRef ds:uri="http://purl.org/dc/terms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{4A0B4682-031D-43B9-8287-55DD5EED8F13}TFb86055d1-6a43-42b6-93a8-3e59ea4e3a703356fc73_win32-211f62b23422</Template>
  <TotalTime>570</TotalTime>
  <Words>204</Words>
  <Application>Microsoft Office PowerPoint</Application>
  <PresentationFormat>Panoramiczny</PresentationFormat>
  <Paragraphs>56</Paragraphs>
  <Slides>9</Slides>
  <Notes>9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Motyw pakietu Office</vt:lpstr>
      <vt:lpstr>Projekt aplikacji symulacji układu automatycznej regulacji</vt:lpstr>
      <vt:lpstr>Film prezentujący działanie aplikacji</vt:lpstr>
      <vt:lpstr>Schemat UML hierarchii klas</vt:lpstr>
      <vt:lpstr>Omówienie szczegółów implementacyjnych</vt:lpstr>
      <vt:lpstr>Omówienie  szczegółów implementacyjnych</vt:lpstr>
      <vt:lpstr>Modyfikacja GUI</vt:lpstr>
      <vt:lpstr>Modyfikacja GUI</vt:lpstr>
      <vt:lpstr>Komunikacja z klasą warstwy usług</vt:lpstr>
      <vt:lpstr>Dziękujemy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Kamil Warczek (kw316241)</dc:creator>
  <cp:lastModifiedBy>Kamil Warczek (kw316241)</cp:lastModifiedBy>
  <cp:revision>4</cp:revision>
  <dcterms:created xsi:type="dcterms:W3CDTF">2025-10-20T16:54:32Z</dcterms:created>
  <dcterms:modified xsi:type="dcterms:W3CDTF">2026-01-14T12:49:35Z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